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The impacts of </a:t>
            </a:r>
            <a:br>
              <a:rPr lang="en-US" sz="3200" dirty="0" smtClean="0"/>
            </a:br>
            <a:r>
              <a:rPr lang="en-US" sz="3200" dirty="0" smtClean="0"/>
              <a:t>Industrial/Commercial Recycling Centers </a:t>
            </a:r>
            <a:br>
              <a:rPr lang="en-US" sz="3200" dirty="0" smtClean="0"/>
            </a:br>
            <a:r>
              <a:rPr lang="en-US" sz="3200" dirty="0" smtClean="0"/>
              <a:t>in District 5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2330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xmlns:p14="http://schemas.microsoft.com/office/powerpoint/2010/main"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3200" dirty="0"/>
          </a:p>
        </p:txBody>
      </p:sp>
      <p:pic>
        <p:nvPicPr>
          <p:cNvPr id="6" name="Content Placeholder 5" descr="IMG_113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161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xmlns:p14="http://schemas.microsoft.com/office/powerpoint/2010/main" spd="slow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 </a:t>
            </a:r>
            <a:endParaRPr lang="en-US" sz="3200" dirty="0"/>
          </a:p>
        </p:txBody>
      </p:sp>
      <p:pic>
        <p:nvPicPr>
          <p:cNvPr id="4" name="Content Placeholder 3" descr="IMG_113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670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xmlns:p14="http://schemas.microsoft.com/office/powerpoint/2010/main" spd="slow"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 </a:t>
            </a:r>
            <a:endParaRPr lang="en-US" sz="3200" dirty="0"/>
          </a:p>
        </p:txBody>
      </p:sp>
      <p:pic>
        <p:nvPicPr>
          <p:cNvPr id="8" name="Content Placeholder 7" descr="ralphs recycyling 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2774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xmlns:p14="http://schemas.microsoft.com/office/powerpoint/2010/main" spd="slow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 </a:t>
            </a:r>
            <a:endParaRPr lang="en-US" sz="3200" dirty="0"/>
          </a:p>
        </p:txBody>
      </p:sp>
      <p:pic>
        <p:nvPicPr>
          <p:cNvPr id="6" name="Content Placeholder 5" descr="ralphs recycling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62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xmlns:p14="http://schemas.microsoft.com/office/powerpoint/2010/main" spd="slow" advTm="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 </a:t>
            </a:r>
            <a:endParaRPr lang="en-US" sz="3200" dirty="0"/>
          </a:p>
        </p:txBody>
      </p:sp>
      <p:pic>
        <p:nvPicPr>
          <p:cNvPr id="4" name="Content Placeholder 3" descr="ralphs recycling Mentor side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1039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xmlns:p14="http://schemas.microsoft.com/office/powerpoint/2010/main" spd="slow" advTm="2000"/>
    </mc:Fallback>
  </mc:AlternateContent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35</TotalTime>
  <Words>7</Words>
  <Application>Microsoft Office PowerPoint</Application>
  <PresentationFormat>On-screen Show (4:3)</PresentationFormat>
  <Paragraphs>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 Black </vt:lpstr>
      <vt:lpstr>The impacts of  Industrial/Commercial Recycling Centers  in District 5</vt:lpstr>
      <vt:lpstr>PowerPoint Presentation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impacts of  Industrial/Commercial Recycling Centers</dc:title>
  <dc:creator>Vannia De La Cuba</dc:creator>
  <cp:lastModifiedBy>Novelo, Lilia</cp:lastModifiedBy>
  <cp:revision>7</cp:revision>
  <dcterms:created xsi:type="dcterms:W3CDTF">2013-02-05T00:03:28Z</dcterms:created>
  <dcterms:modified xsi:type="dcterms:W3CDTF">2013-02-05T17:42:57Z</dcterms:modified>
</cp:coreProperties>
</file>