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433"/>
    <a:srgbClr val="314661"/>
    <a:srgbClr val="3A5272"/>
    <a:srgbClr val="4D6E99"/>
    <a:srgbClr val="F89827"/>
    <a:srgbClr val="003768"/>
    <a:srgbClr val="003767"/>
    <a:srgbClr val="D3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93" autoAdjust="0"/>
  </p:normalViewPr>
  <p:slideViewPr>
    <p:cSldViewPr>
      <p:cViewPr>
        <p:scale>
          <a:sx n="94" d="100"/>
          <a:sy n="94" d="100"/>
        </p:scale>
        <p:origin x="-72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5F88D0D-99C1-4762-AA69-A40DFB27BB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464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Fire Department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06093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CB38F-89BD-4910-B413-DBF72E1ABF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947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46FEC-B65F-4F59-84CB-32245BFB2B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19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CB9C3-FC9E-4519-8AF2-1886854BED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6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E989B-34B6-4DAE-AE08-03D8D2200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37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1DBB3-7097-48AF-AC60-9A3BA47F7E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03BBD-891E-4386-A110-EF3BB0961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532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066E6-BFA9-4766-90FF-7322FFCCE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7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DA78E-8C05-4239-BFB3-A288D5E17E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79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EB3B7-1697-4007-98A1-B5D56FE0DA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378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22D0A-BDC3-408A-8396-EFFB57CBB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17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Futura Bk BT" pitchFamily="34" charset="0"/>
              </a:defRPr>
            </a:lvl1pPr>
          </a:lstStyle>
          <a:p>
            <a:pPr>
              <a:defRPr/>
            </a:pPr>
            <a:fld id="{4B007A63-2352-4E8A-9A06-1E761243C8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>
                <a:solidFill>
                  <a:srgbClr val="B5C3D4"/>
                </a:solidFill>
                <a:latin typeface="Futura Md BT" pitchFamily="34" charset="0"/>
              </a:rPr>
              <a:t>Fire Department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752600"/>
            <a:ext cx="9144000" cy="1470025"/>
          </a:xfrm>
        </p:spPr>
        <p:txBody>
          <a:bodyPr/>
          <a:lstStyle/>
          <a:p>
            <a:r>
              <a:rPr lang="en-US" sz="2800" b="1" dirty="0"/>
              <a:t>RECOGNIZE AND APPROPRIATE $93,000 FROM 2010 STATE HOMELAND SECURITY GRANT (SHSGP)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42" y="3886200"/>
            <a:ext cx="9144000" cy="1752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Presented by</a:t>
            </a:r>
          </a:p>
          <a:p>
            <a:pPr>
              <a:spcBef>
                <a:spcPct val="0"/>
              </a:spcBef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Calvin E. Wells, Fire Chief</a:t>
            </a:r>
          </a:p>
          <a:p>
            <a:pPr>
              <a:spcBef>
                <a:spcPct val="0"/>
              </a:spcBef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Fire Department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January 14, 2013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City Council</a:t>
            </a:r>
          </a:p>
          <a:p>
            <a:pPr>
              <a:spcBef>
                <a:spcPct val="0"/>
              </a:spcBef>
            </a:pPr>
            <a:endParaRPr lang="en-US" sz="1800" dirty="0"/>
          </a:p>
          <a:p>
            <a:pPr eaLnBrk="1" hangingPunct="1"/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Background</a:t>
            </a:r>
            <a:endParaRPr lang="en-US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California Emergency Management Agency requires all regional USAR Task Forces to complete a Mobile Exercise (MOBEX) annually.</a:t>
            </a:r>
          </a:p>
          <a:p>
            <a:r>
              <a:rPr lang="en-US" sz="2800" dirty="0"/>
              <a:t>The Regional Task Force is capable of coordinating and completing technical searches for victims in collapsed structures and coordinating search and rescue canines.</a:t>
            </a:r>
          </a:p>
          <a:p>
            <a:r>
              <a:rPr lang="en-US" sz="2800" dirty="0"/>
              <a:t>The Pasadena Fire Department is the regional coordinator for seven cities within Los Angeles County Area C including, Pasadena, Glendale, Arcadia, Monrovia, San Gabriel, Monterey Park and Alhambra.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57530FF-49BC-49B8-977B-159F7AF113F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57530FF-49BC-49B8-977B-159F7AF113FD}" type="slidenum">
              <a:rPr lang="en-US">
                <a:latin typeface="Futura Bk BT" pitchFamily="34" charset="0"/>
              </a:rPr>
              <a:pPr eaLnBrk="1" hangingPunct="1"/>
              <a:t>3</a:t>
            </a:fld>
            <a:endParaRPr lang="en-US">
              <a:latin typeface="Futura Bk BT" pitchFamily="34" charset="0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Recommendation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2400" dirty="0"/>
              <a:t>Recognize $93,000 from the 2010 SHSGP and appropriate these funds to the Fire Department’s fiscal year 2013 operating budget, Fire Grant Fund (230) to conduct a Mobile Exercise (MOBEX) drill which will include all Regional Task Force 4 (RTF) member cities.</a:t>
            </a:r>
          </a:p>
        </p:txBody>
      </p:sp>
    </p:spTree>
    <p:extLst>
      <p:ext uri="{BB962C8B-B14F-4D97-AF65-F5344CB8AC3E}">
        <p14:creationId xmlns:p14="http://schemas.microsoft.com/office/powerpoint/2010/main" val="197242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re Dept PP">
  <a:themeElements>
    <a:clrScheme name="Presentatio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1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 Dept PP</Template>
  <TotalTime>188</TotalTime>
  <Words>164</Words>
  <Application>Microsoft Office PowerPoint</Application>
  <PresentationFormat>On-screen Show (4:3)</PresentationFormat>
  <Paragraphs>15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Fire Dept PP</vt:lpstr>
      <vt:lpstr>RECOGNIZE AND APPROPRIATE $93,000 FROM 2010 STATE HOMELAND SECURITY GRANT (SHSGP). </vt:lpstr>
      <vt:lpstr>Background</vt:lpstr>
      <vt:lpstr>Recommendation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Authorization to Purchase Software and Hardware to Enhance the Los Angeles Regional Interoperability Communication System (RICS) Using SHSGP Grant Funds</dc:title>
  <dc:creator>Gates, Gary</dc:creator>
  <cp:lastModifiedBy>Novelo, Lilia</cp:lastModifiedBy>
  <cp:revision>17</cp:revision>
  <dcterms:created xsi:type="dcterms:W3CDTF">2012-01-09T17:09:16Z</dcterms:created>
  <dcterms:modified xsi:type="dcterms:W3CDTF">2013-01-15T17:51:46Z</dcterms:modified>
</cp:coreProperties>
</file>