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4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7" d="100"/>
          <a:sy n="107" d="100"/>
        </p:scale>
        <p:origin x="-109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6DFD-5DB5-4771-9985-815B165AD84F}" type="datetimeFigureOut">
              <a:rPr lang="en-US" smtClean="0"/>
              <a:t>8/13/2012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30E5-D07B-4202-BEF0-430029688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750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6DFD-5DB5-4771-9985-815B165AD84F}" type="datetimeFigureOut">
              <a:rPr lang="en-US" smtClean="0"/>
              <a:t>8/13/2012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30E5-D07B-4202-BEF0-430029688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39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6DFD-5DB5-4771-9985-815B165AD84F}" type="datetimeFigureOut">
              <a:rPr lang="en-US" smtClean="0"/>
              <a:t>8/13/2012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30E5-D07B-4202-BEF0-430029688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69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6DFD-5DB5-4771-9985-815B165AD84F}" type="datetimeFigureOut">
              <a:rPr lang="en-US" smtClean="0"/>
              <a:t>8/13/2012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30E5-D07B-4202-BEF0-430029688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575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6DFD-5DB5-4771-9985-815B165AD84F}" type="datetimeFigureOut">
              <a:rPr lang="en-US" smtClean="0"/>
              <a:t>8/13/2012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30E5-D07B-4202-BEF0-430029688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59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6DFD-5DB5-4771-9985-815B165AD84F}" type="datetimeFigureOut">
              <a:rPr lang="en-US" smtClean="0"/>
              <a:t>8/13/2012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30E5-D07B-4202-BEF0-430029688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208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6DFD-5DB5-4771-9985-815B165AD84F}" type="datetimeFigureOut">
              <a:rPr lang="en-US" smtClean="0"/>
              <a:t>8/13/2012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30E5-D07B-4202-BEF0-430029688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212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6DFD-5DB5-4771-9985-815B165AD84F}" type="datetimeFigureOut">
              <a:rPr lang="en-US" smtClean="0"/>
              <a:t>8/13/2012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30E5-D07B-4202-BEF0-430029688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872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6DFD-5DB5-4771-9985-815B165AD84F}" type="datetimeFigureOut">
              <a:rPr lang="en-US" smtClean="0"/>
              <a:t>8/13/2012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30E5-D07B-4202-BEF0-430029688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423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6DFD-5DB5-4771-9985-815B165AD84F}" type="datetimeFigureOut">
              <a:rPr lang="en-US" smtClean="0"/>
              <a:t>8/13/2012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30E5-D07B-4202-BEF0-430029688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041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46DFD-5DB5-4771-9985-815B165AD84F}" type="datetimeFigureOut">
              <a:rPr lang="en-US" smtClean="0"/>
              <a:t>8/13/2012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1430E5-D07B-4202-BEF0-430029688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904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46DFD-5DB5-4771-9985-815B165AD84F}" type="datetimeFigureOut">
              <a:rPr lang="en-US" smtClean="0"/>
              <a:t>8/13/2012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1430E5-D07B-4202-BEF0-430029688C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44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914400" y="762000"/>
            <a:ext cx="7467600" cy="5334000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en-US" dirty="0" smtClean="0"/>
          </a:p>
          <a:p>
            <a:r>
              <a:rPr lang="en-US" sz="8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dwardian Script ITC" pitchFamily="66" charset="0"/>
              </a:rPr>
              <a:t>Beautiful</a:t>
            </a:r>
            <a:r>
              <a:rPr lang="en-US" sz="8800" b="1" dirty="0" smtClean="0">
                <a:latin typeface="Edwardian Script ITC" pitchFamily="66" charset="0"/>
              </a:rPr>
              <a:t> </a:t>
            </a:r>
          </a:p>
          <a:p>
            <a:r>
              <a:rPr lang="en-US" sz="8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dwardian Script ITC" pitchFamily="66" charset="0"/>
              </a:rPr>
              <a:t>San</a:t>
            </a:r>
            <a:r>
              <a:rPr lang="en-US" sz="8800" b="1" dirty="0" smtClean="0">
                <a:latin typeface="Edwardian Script ITC" pitchFamily="66" charset="0"/>
              </a:rPr>
              <a:t> </a:t>
            </a:r>
            <a:r>
              <a:rPr lang="en-US" sz="8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Edwardian Script ITC" pitchFamily="66" charset="0"/>
              </a:rPr>
              <a:t>Rafael</a:t>
            </a:r>
            <a:endParaRPr lang="en-US" sz="8800" b="1" dirty="0">
              <a:latin typeface="Edwardian Script ITC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096000" y="53340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8/13/2012</a:t>
            </a:r>
          </a:p>
          <a:p>
            <a:pPr algn="ctr"/>
            <a:r>
              <a:rPr lang="en-US" sz="1200" dirty="0" smtClean="0"/>
              <a:t>Item 1</a:t>
            </a:r>
          </a:p>
          <a:p>
            <a:pPr algn="ctr"/>
            <a:r>
              <a:rPr lang="en-US" sz="1200" dirty="0" smtClean="0"/>
              <a:t>Submitted by </a:t>
            </a:r>
            <a:r>
              <a:rPr lang="en-US" sz="1200" dirty="0" err="1"/>
              <a:t>Riener</a:t>
            </a:r>
            <a:r>
              <a:rPr lang="en-US" sz="1200" dirty="0"/>
              <a:t> </a:t>
            </a:r>
            <a:r>
              <a:rPr lang="en-US" sz="1200" dirty="0" smtClean="0"/>
              <a:t>Nielsen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33783728"/>
      </p:ext>
    </p:extLst>
  </p:cSld>
  <p:clrMapOvr>
    <a:masterClrMapping/>
  </p:clrMapOvr>
  <p:transition spd="slow" advTm="5844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9327824"/>
      </p:ext>
    </p:extLst>
  </p:cSld>
  <p:clrMapOvr>
    <a:masterClrMapping/>
  </p:clrMapOvr>
  <p:transition spd="slow" advTm="665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693383"/>
      </p:ext>
    </p:extLst>
  </p:cSld>
  <p:clrMapOvr>
    <a:masterClrMapping/>
  </p:clrMapOvr>
  <p:transition spd="slow" advTm="682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4517650"/>
      </p:ext>
    </p:extLst>
  </p:cSld>
  <p:clrMapOvr>
    <a:masterClrMapping/>
  </p:clrMapOvr>
  <p:transition spd="slow" advTm="7129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716856"/>
      </p:ext>
    </p:extLst>
  </p:cSld>
  <p:clrMapOvr>
    <a:masterClrMapping/>
  </p:clrMapOvr>
  <p:transition spd="slow" advTm="6918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8094548"/>
      </p:ext>
    </p:extLst>
  </p:cSld>
  <p:clrMapOvr>
    <a:masterClrMapping/>
  </p:clrMapOvr>
  <p:transition spd="slow" advTm="7129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616755"/>
      </p:ext>
    </p:extLst>
  </p:cSld>
  <p:clrMapOvr>
    <a:masterClrMapping/>
  </p:clrMapOvr>
  <p:transition spd="slow" advTm="7019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224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991768"/>
      </p:ext>
    </p:extLst>
  </p:cSld>
  <p:clrMapOvr>
    <a:masterClrMapping/>
  </p:clrMapOvr>
  <p:transition spd="slow" advTm="7377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5933727"/>
      </p:ext>
    </p:extLst>
  </p:cSld>
  <p:clrMapOvr>
    <a:masterClrMapping/>
  </p:clrMapOvr>
  <p:transition spd="slow" advTm="6711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70946"/>
      </p:ext>
    </p:extLst>
  </p:cSld>
  <p:clrMapOvr>
    <a:masterClrMapping/>
  </p:clrMapOvr>
  <p:transition spd="slow" advTm="7155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386069"/>
      </p:ext>
    </p:extLst>
  </p:cSld>
  <p:clrMapOvr>
    <a:masterClrMapping/>
  </p:clrMapOvr>
  <p:transition spd="slow" advTm="6908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7471927"/>
      </p:ext>
    </p:extLst>
  </p:cSld>
  <p:clrMapOvr>
    <a:masterClrMapping/>
  </p:clrMapOvr>
  <p:transition spd="slow" advTm="6525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3982383"/>
      </p:ext>
    </p:extLst>
  </p:cSld>
  <p:clrMapOvr>
    <a:masterClrMapping/>
  </p:clrMapOvr>
  <p:transition spd="slow" advTm="6167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2684976"/>
      </p:ext>
    </p:extLst>
  </p:cSld>
  <p:clrMapOvr>
    <a:masterClrMapping/>
  </p:clrMapOvr>
  <p:transition spd="slow" advTm="6547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3095380"/>
      </p:ext>
    </p:extLst>
  </p:cSld>
  <p:clrMapOvr>
    <a:masterClrMapping/>
  </p:clrMapOvr>
  <p:transition spd="slow" advTm="6569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8040796"/>
      </p:ext>
    </p:extLst>
  </p:cSld>
  <p:clrMapOvr>
    <a:masterClrMapping/>
  </p:clrMapOvr>
  <p:transition spd="slow" advTm="744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156358"/>
      </p:ext>
    </p:extLst>
  </p:cSld>
  <p:clrMapOvr>
    <a:masterClrMapping/>
  </p:clrMapOvr>
  <p:transition spd="slow" advTm="6707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1190777"/>
      </p:ext>
    </p:extLst>
  </p:cSld>
  <p:clrMapOvr>
    <a:masterClrMapping/>
  </p:clrMapOvr>
  <p:transition spd="slow" advTm="6797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1010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36"/>
    </mc:Choice>
    <mc:Fallback xmlns="">
      <p:transition spd="slow" advTm="7536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10</Words>
  <Application>Microsoft Office PowerPoint</Application>
  <PresentationFormat>On-screen Show (4:3)</PresentationFormat>
  <Paragraphs>6</Paragraphs>
  <Slides>19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Kaiser Permanente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Beautifull  </dc:title>
  <dc:creator>q131549</dc:creator>
  <cp:lastModifiedBy>Novelo, Lilia</cp:lastModifiedBy>
  <cp:revision>21</cp:revision>
  <dcterms:created xsi:type="dcterms:W3CDTF">2012-08-10T17:11:33Z</dcterms:created>
  <dcterms:modified xsi:type="dcterms:W3CDTF">2012-08-13T20:04:37Z</dcterms:modified>
</cp:coreProperties>
</file>