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30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6588-B1A6-4547-B586-4F33005455C2}" type="datetimeFigureOut">
              <a:rPr lang="en-US" smtClean="0"/>
              <a:pPr/>
              <a:t>7/30/2013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2894-68E5-485B-B058-195829BA37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6588-B1A6-4547-B586-4F33005455C2}" type="datetimeFigureOut">
              <a:rPr lang="en-US" smtClean="0"/>
              <a:pPr/>
              <a:t>7/30/2013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2894-68E5-485B-B058-195829BA37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6588-B1A6-4547-B586-4F33005455C2}" type="datetimeFigureOut">
              <a:rPr lang="en-US" smtClean="0"/>
              <a:pPr/>
              <a:t>7/30/2013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2894-68E5-485B-B058-195829BA37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6588-B1A6-4547-B586-4F33005455C2}" type="datetimeFigureOut">
              <a:rPr lang="en-US" smtClean="0"/>
              <a:pPr/>
              <a:t>7/30/2013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2894-68E5-485B-B058-195829BA37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6588-B1A6-4547-B586-4F33005455C2}" type="datetimeFigureOut">
              <a:rPr lang="en-US" smtClean="0"/>
              <a:pPr/>
              <a:t>7/30/2013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2894-68E5-485B-B058-195829BA37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6588-B1A6-4547-B586-4F33005455C2}" type="datetimeFigureOut">
              <a:rPr lang="en-US" smtClean="0"/>
              <a:pPr/>
              <a:t>7/30/2013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2894-68E5-485B-B058-195829BA37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6588-B1A6-4547-B586-4F33005455C2}" type="datetimeFigureOut">
              <a:rPr lang="en-US" smtClean="0"/>
              <a:pPr/>
              <a:t>7/30/2013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2894-68E5-485B-B058-195829BA37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6588-B1A6-4547-B586-4F33005455C2}" type="datetimeFigureOut">
              <a:rPr lang="en-US" smtClean="0"/>
              <a:pPr/>
              <a:t>7/30/2013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2894-68E5-485B-B058-195829BA37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6588-B1A6-4547-B586-4F33005455C2}" type="datetimeFigureOut">
              <a:rPr lang="en-US" smtClean="0"/>
              <a:pPr/>
              <a:t>7/30/2013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2894-68E5-485B-B058-195829BA37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6588-B1A6-4547-B586-4F33005455C2}" type="datetimeFigureOut">
              <a:rPr lang="en-US" smtClean="0"/>
              <a:pPr/>
              <a:t>7/30/2013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2894-68E5-485B-B058-195829BA37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6588-B1A6-4547-B586-4F33005455C2}" type="datetimeFigureOut">
              <a:rPr lang="en-US" smtClean="0"/>
              <a:pPr/>
              <a:t>7/30/2013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2894-68E5-485B-B058-195829BA37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86588-B1A6-4547-B586-4F33005455C2}" type="datetimeFigureOut">
              <a:rPr lang="en-US" smtClean="0"/>
              <a:pPr/>
              <a:t>7/30/2013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C2894-68E5-485B-B058-195829BA37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 Pasad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945" y="0"/>
            <a:ext cx="887610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 Pasad_9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323"/>
            <a:ext cx="9144000" cy="6813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 PasadenaCi 13-07-29 CalPERS Misc Safety-CC 11.v2_Page_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 Pasad_B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323"/>
            <a:ext cx="9144000" cy="6813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 Pasad_C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323"/>
            <a:ext cx="9144000" cy="6813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 Pasad_D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323"/>
            <a:ext cx="9144000" cy="6813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 Pasad_E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323"/>
            <a:ext cx="9144000" cy="6813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 Pasad_F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323"/>
            <a:ext cx="9144000" cy="6813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 Pasad_1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323"/>
            <a:ext cx="9144000" cy="6813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 Pasad_12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323"/>
            <a:ext cx="9144000" cy="6813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 Pasad_13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323"/>
            <a:ext cx="9144000" cy="6813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 Pasad_1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323"/>
            <a:ext cx="9144000" cy="6813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 Pasad_14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323"/>
            <a:ext cx="9144000" cy="6813352"/>
          </a:xfrm>
          <a:prstGeom prst="rect">
            <a:avLst/>
          </a:prstGeom>
        </p:spPr>
      </p:pic>
      <p:pic>
        <p:nvPicPr>
          <p:cNvPr id="3" name="Picture 2" descr="BA Pasad_14.tmp"/>
          <p:cNvPicPr>
            <a:picLocks noChangeAspect="1"/>
          </p:cNvPicPr>
          <p:nvPr/>
        </p:nvPicPr>
        <p:blipFill>
          <a:blip r:embed="rId2" cstate="print"/>
          <a:srcRect t="84729"/>
          <a:stretch>
            <a:fillRect/>
          </a:stretch>
        </p:blipFill>
        <p:spPr>
          <a:xfrm>
            <a:off x="0" y="5791200"/>
            <a:ext cx="9144000" cy="1040440"/>
          </a:xfrm>
          <a:prstGeom prst="rect">
            <a:avLst/>
          </a:prstGeom>
        </p:spPr>
      </p:pic>
      <p:pic>
        <p:nvPicPr>
          <p:cNvPr id="4" name="Picture 3" descr="BA Pasad_14.tmp"/>
          <p:cNvPicPr>
            <a:picLocks noChangeAspect="1"/>
          </p:cNvPicPr>
          <p:nvPr/>
        </p:nvPicPr>
        <p:blipFill>
          <a:blip r:embed="rId2" cstate="print"/>
          <a:srcRect b="34283"/>
          <a:stretch>
            <a:fillRect/>
          </a:stretch>
        </p:blipFill>
        <p:spPr>
          <a:xfrm>
            <a:off x="0" y="18288"/>
            <a:ext cx="9144000" cy="4477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 Pasad_15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323"/>
            <a:ext cx="9144000" cy="6813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 Pasad_16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323"/>
            <a:ext cx="9144000" cy="6813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 Pasad_17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323"/>
            <a:ext cx="9144000" cy="6813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 PasadenaCi 13-07-29 CalPERS Misc Safety-CC 11.v2_Page_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 Pasad_19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323"/>
            <a:ext cx="9144000" cy="6813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 Pasad_1A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323"/>
            <a:ext cx="9144000" cy="6813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 Pasad_1B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323"/>
            <a:ext cx="9144000" cy="6813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 Pasad_1C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323"/>
            <a:ext cx="9144000" cy="6813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 Pasad_1D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323"/>
            <a:ext cx="9144000" cy="6813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 PasadenaCi 13-07-29 CalPERS Misc Safety-CC 11.v2_Page_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 Pasad_1E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323"/>
            <a:ext cx="9144000" cy="6813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 PasadenaCi 13-07-29 CalPERS Misc Safety-CC 11.v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" y="0"/>
            <a:ext cx="905256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 Pasad_21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48" y="0"/>
            <a:ext cx="905470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 Pasad_22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48" y="0"/>
            <a:ext cx="905470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 Pasad_23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296" y="0"/>
            <a:ext cx="896540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 Pasad_24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48" y="0"/>
            <a:ext cx="905470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 Pasad_25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48" y="0"/>
            <a:ext cx="905470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 Pasad_26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48" y="0"/>
            <a:ext cx="905470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 Pasad_27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48" y="0"/>
            <a:ext cx="905470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 Pasad_28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48" y="0"/>
            <a:ext cx="905470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 PasadenaCi 13-07-29 CalPERS Misc Safety-CC 11.v2_Page_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 Pasad_29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48" y="0"/>
            <a:ext cx="905470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 Pasad_2A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48" y="0"/>
            <a:ext cx="905470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 Pasad_2B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48" y="0"/>
            <a:ext cx="905470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 Pasad_2C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48" y="0"/>
            <a:ext cx="905470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 Pasad_2D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48" y="0"/>
            <a:ext cx="905470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 Pasad_2E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48" y="0"/>
            <a:ext cx="905470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 Pasad_2F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48" y="0"/>
            <a:ext cx="905470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 Pasad_3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48" y="0"/>
            <a:ext cx="905470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 Pasad_31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296" y="0"/>
            <a:ext cx="896540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 Pasad_32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48" y="0"/>
            <a:ext cx="905470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 Pasad_4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323"/>
            <a:ext cx="9144000" cy="6813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 Pasad_33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48" y="0"/>
            <a:ext cx="905470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 Pasad_34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48" y="0"/>
            <a:ext cx="905470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 Pasad_35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48" y="0"/>
            <a:ext cx="905470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 Pasad_36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48" y="0"/>
            <a:ext cx="905470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 Pasad_37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48" y="0"/>
            <a:ext cx="905470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 Pasad_38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48" y="0"/>
            <a:ext cx="905470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 Pasad_39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48" y="0"/>
            <a:ext cx="905470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 Pasad_3A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48" y="0"/>
            <a:ext cx="905470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 Pasad_3B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48" y="0"/>
            <a:ext cx="905470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 Pasad_3C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48" y="0"/>
            <a:ext cx="905470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 Pasad_5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323"/>
            <a:ext cx="9144000" cy="6813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 Pasad_3D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48" y="0"/>
            <a:ext cx="905470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 Pasad_3E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48" y="0"/>
            <a:ext cx="905470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 Pasad_3F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48" y="0"/>
            <a:ext cx="905470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 Pasad_6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323"/>
            <a:ext cx="9144000" cy="6813352"/>
          </a:xfrm>
          <a:prstGeom prst="rect">
            <a:avLst/>
          </a:prstGeom>
        </p:spPr>
      </p:pic>
      <p:pic>
        <p:nvPicPr>
          <p:cNvPr id="3" name="Picture 2" descr="BA Pasad_6.tmp"/>
          <p:cNvPicPr>
            <a:picLocks noChangeAspect="1"/>
          </p:cNvPicPr>
          <p:nvPr/>
        </p:nvPicPr>
        <p:blipFill>
          <a:blip r:embed="rId2" cstate="print"/>
          <a:srcRect b="34015"/>
          <a:stretch>
            <a:fillRect/>
          </a:stretch>
        </p:blipFill>
        <p:spPr>
          <a:xfrm>
            <a:off x="0" y="18288"/>
            <a:ext cx="9144000" cy="4495800"/>
          </a:xfrm>
          <a:prstGeom prst="rect">
            <a:avLst/>
          </a:prstGeom>
        </p:spPr>
      </p:pic>
      <p:pic>
        <p:nvPicPr>
          <p:cNvPr id="4" name="Picture 3" descr="BA Pasad_6.tmp"/>
          <p:cNvPicPr>
            <a:picLocks noChangeAspect="1"/>
          </p:cNvPicPr>
          <p:nvPr/>
        </p:nvPicPr>
        <p:blipFill>
          <a:blip r:embed="rId2" cstate="print"/>
          <a:srcRect t="84729"/>
          <a:stretch>
            <a:fillRect/>
          </a:stretch>
        </p:blipFill>
        <p:spPr>
          <a:xfrm>
            <a:off x="0" y="5791200"/>
            <a:ext cx="9144000" cy="104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 Pasad_7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323"/>
            <a:ext cx="9144000" cy="6813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 Pasad_8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323"/>
            <a:ext cx="9144000" cy="6813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Office PowerPoint</Application>
  <PresentationFormat>On-screen Show (4:3)</PresentationFormat>
  <Paragraphs>0</Paragraphs>
  <Slides>62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Denise Brown</dc:creator>
  <cp:lastModifiedBy>Novelo, Lilia</cp:lastModifiedBy>
  <cp:revision>7</cp:revision>
  <dcterms:created xsi:type="dcterms:W3CDTF">2013-07-26T00:02:52Z</dcterms:created>
  <dcterms:modified xsi:type="dcterms:W3CDTF">2013-07-30T21:21:09Z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